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6" r:id="rId2"/>
  </p:sldIdLst>
  <p:sldSz cx="21240750" cy="30240288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Calibri Light" panose="020F0302020204030204" pitchFamily="34" charset="0"/>
      <p:regular r:id="rId7"/>
      <p:italic r:id="rId8"/>
    </p:embeddedFont>
    <p:embeddedFont>
      <p:font typeface="HY견고딕" panose="02030600000101010101" pitchFamily="18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BAF"/>
    <a:srgbClr val="E19B3F"/>
    <a:srgbClr val="CC6600"/>
    <a:srgbClr val="EFBD68"/>
    <a:srgbClr val="FDE092"/>
    <a:srgbClr val="FFEAAC"/>
    <a:srgbClr val="EAB15A"/>
    <a:srgbClr val="F9D787"/>
    <a:srgbClr val="B56D03"/>
    <a:srgbClr val="926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5" d="100"/>
          <a:sy n="15" d="100"/>
        </p:scale>
        <p:origin x="1468" y="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ableStyles" Target="tableStyle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3056" y="4949049"/>
            <a:ext cx="18054638" cy="10528100"/>
          </a:xfrm>
        </p:spPr>
        <p:txBody>
          <a:bodyPr anchor="b"/>
          <a:lstStyle>
            <a:lvl1pPr algn="ctr">
              <a:defRPr sz="1393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55094" y="15883154"/>
            <a:ext cx="15930563" cy="7301067"/>
          </a:xfrm>
        </p:spPr>
        <p:txBody>
          <a:bodyPr/>
          <a:lstStyle>
            <a:lvl1pPr marL="0" indent="0" algn="ctr">
              <a:buNone/>
              <a:defRPr sz="5575"/>
            </a:lvl1pPr>
            <a:lvl2pPr marL="1062030" indent="0" algn="ctr">
              <a:buNone/>
              <a:defRPr sz="4646"/>
            </a:lvl2pPr>
            <a:lvl3pPr marL="2124060" indent="0" algn="ctr">
              <a:buNone/>
              <a:defRPr sz="4181"/>
            </a:lvl3pPr>
            <a:lvl4pPr marL="3186090" indent="0" algn="ctr">
              <a:buNone/>
              <a:defRPr sz="3717"/>
            </a:lvl4pPr>
            <a:lvl5pPr marL="4248120" indent="0" algn="ctr">
              <a:buNone/>
              <a:defRPr sz="3717"/>
            </a:lvl5pPr>
            <a:lvl6pPr marL="5310149" indent="0" algn="ctr">
              <a:buNone/>
              <a:defRPr sz="3717"/>
            </a:lvl6pPr>
            <a:lvl7pPr marL="6372179" indent="0" algn="ctr">
              <a:buNone/>
              <a:defRPr sz="3717"/>
            </a:lvl7pPr>
            <a:lvl8pPr marL="7434209" indent="0" algn="ctr">
              <a:buNone/>
              <a:defRPr sz="3717"/>
            </a:lvl8pPr>
            <a:lvl9pPr marL="8496239" indent="0" algn="ctr">
              <a:buNone/>
              <a:defRPr sz="3717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164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44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00413" y="1610015"/>
            <a:ext cx="4580037" cy="25627246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0303" y="1610015"/>
            <a:ext cx="13474601" cy="25627246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163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086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40" y="7539080"/>
            <a:ext cx="18320147" cy="12579118"/>
          </a:xfrm>
        </p:spPr>
        <p:txBody>
          <a:bodyPr anchor="b"/>
          <a:lstStyle>
            <a:lvl1pPr>
              <a:defRPr sz="1393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9240" y="20237201"/>
            <a:ext cx="18320147" cy="6615061"/>
          </a:xfrm>
        </p:spPr>
        <p:txBody>
          <a:bodyPr/>
          <a:lstStyle>
            <a:lvl1pPr marL="0" indent="0">
              <a:buNone/>
              <a:defRPr sz="5575">
                <a:solidFill>
                  <a:schemeClr val="tx1"/>
                </a:solidFill>
              </a:defRPr>
            </a:lvl1pPr>
            <a:lvl2pPr marL="1062030" indent="0">
              <a:buNone/>
              <a:defRPr sz="4646">
                <a:solidFill>
                  <a:schemeClr val="tx1">
                    <a:tint val="75000"/>
                  </a:schemeClr>
                </a:solidFill>
              </a:defRPr>
            </a:lvl2pPr>
            <a:lvl3pPr marL="2124060" indent="0">
              <a:buNone/>
              <a:defRPr sz="4181">
                <a:solidFill>
                  <a:schemeClr val="tx1">
                    <a:tint val="75000"/>
                  </a:schemeClr>
                </a:solidFill>
              </a:defRPr>
            </a:lvl3pPr>
            <a:lvl4pPr marL="3186090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4pPr>
            <a:lvl5pPr marL="4248120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5pPr>
            <a:lvl6pPr marL="531014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6pPr>
            <a:lvl7pPr marL="637217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7pPr>
            <a:lvl8pPr marL="743420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8pPr>
            <a:lvl9pPr marL="849623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495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0301" y="8050077"/>
            <a:ext cx="9027319" cy="1918718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53130" y="8050077"/>
            <a:ext cx="9027319" cy="1918718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903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1610022"/>
            <a:ext cx="18320147" cy="584505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71" y="7413073"/>
            <a:ext cx="8985831" cy="3633032"/>
          </a:xfrm>
        </p:spPr>
        <p:txBody>
          <a:bodyPr anchor="b"/>
          <a:lstStyle>
            <a:lvl1pPr marL="0" indent="0">
              <a:buNone/>
              <a:defRPr sz="5575" b="1"/>
            </a:lvl1pPr>
            <a:lvl2pPr marL="1062030" indent="0">
              <a:buNone/>
              <a:defRPr sz="4646" b="1"/>
            </a:lvl2pPr>
            <a:lvl3pPr marL="2124060" indent="0">
              <a:buNone/>
              <a:defRPr sz="4181" b="1"/>
            </a:lvl3pPr>
            <a:lvl4pPr marL="3186090" indent="0">
              <a:buNone/>
              <a:defRPr sz="3717" b="1"/>
            </a:lvl4pPr>
            <a:lvl5pPr marL="4248120" indent="0">
              <a:buNone/>
              <a:defRPr sz="3717" b="1"/>
            </a:lvl5pPr>
            <a:lvl6pPr marL="5310149" indent="0">
              <a:buNone/>
              <a:defRPr sz="3717" b="1"/>
            </a:lvl6pPr>
            <a:lvl7pPr marL="6372179" indent="0">
              <a:buNone/>
              <a:defRPr sz="3717" b="1"/>
            </a:lvl7pPr>
            <a:lvl8pPr marL="7434209" indent="0">
              <a:buNone/>
              <a:defRPr sz="3717" b="1"/>
            </a:lvl8pPr>
            <a:lvl9pPr marL="8496239" indent="0">
              <a:buNone/>
              <a:defRPr sz="371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071" y="11046105"/>
            <a:ext cx="8985831" cy="162471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753131" y="7413073"/>
            <a:ext cx="9030085" cy="3633032"/>
          </a:xfrm>
        </p:spPr>
        <p:txBody>
          <a:bodyPr anchor="b"/>
          <a:lstStyle>
            <a:lvl1pPr marL="0" indent="0">
              <a:buNone/>
              <a:defRPr sz="5575" b="1"/>
            </a:lvl1pPr>
            <a:lvl2pPr marL="1062030" indent="0">
              <a:buNone/>
              <a:defRPr sz="4646" b="1"/>
            </a:lvl2pPr>
            <a:lvl3pPr marL="2124060" indent="0">
              <a:buNone/>
              <a:defRPr sz="4181" b="1"/>
            </a:lvl3pPr>
            <a:lvl4pPr marL="3186090" indent="0">
              <a:buNone/>
              <a:defRPr sz="3717" b="1"/>
            </a:lvl4pPr>
            <a:lvl5pPr marL="4248120" indent="0">
              <a:buNone/>
              <a:defRPr sz="3717" b="1"/>
            </a:lvl5pPr>
            <a:lvl6pPr marL="5310149" indent="0">
              <a:buNone/>
              <a:defRPr sz="3717" b="1"/>
            </a:lvl6pPr>
            <a:lvl7pPr marL="6372179" indent="0">
              <a:buNone/>
              <a:defRPr sz="3717" b="1"/>
            </a:lvl7pPr>
            <a:lvl8pPr marL="7434209" indent="0">
              <a:buNone/>
              <a:defRPr sz="3717" b="1"/>
            </a:lvl8pPr>
            <a:lvl9pPr marL="8496239" indent="0">
              <a:buNone/>
              <a:defRPr sz="371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753131" y="11046105"/>
            <a:ext cx="9030085" cy="162471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03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657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6465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2016019"/>
            <a:ext cx="6850695" cy="7056067"/>
          </a:xfrm>
        </p:spPr>
        <p:txBody>
          <a:bodyPr anchor="b"/>
          <a:lstStyle>
            <a:lvl1pPr>
              <a:defRPr sz="74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30085" y="4354048"/>
            <a:ext cx="10753130" cy="21490205"/>
          </a:xfrm>
        </p:spPr>
        <p:txBody>
          <a:bodyPr/>
          <a:lstStyle>
            <a:lvl1pPr>
              <a:defRPr sz="7433"/>
            </a:lvl1pPr>
            <a:lvl2pPr>
              <a:defRPr sz="6504"/>
            </a:lvl2pPr>
            <a:lvl3pPr>
              <a:defRPr sz="5575"/>
            </a:lvl3pPr>
            <a:lvl4pPr>
              <a:defRPr sz="4646"/>
            </a:lvl4pPr>
            <a:lvl5pPr>
              <a:defRPr sz="4646"/>
            </a:lvl5pPr>
            <a:lvl6pPr>
              <a:defRPr sz="4646"/>
            </a:lvl6pPr>
            <a:lvl7pPr>
              <a:defRPr sz="4646"/>
            </a:lvl7pPr>
            <a:lvl8pPr>
              <a:defRPr sz="4646"/>
            </a:lvl8pPr>
            <a:lvl9pPr>
              <a:defRPr sz="4646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68" y="9072087"/>
            <a:ext cx="6850695" cy="16807162"/>
          </a:xfrm>
        </p:spPr>
        <p:txBody>
          <a:bodyPr/>
          <a:lstStyle>
            <a:lvl1pPr marL="0" indent="0">
              <a:buNone/>
              <a:defRPr sz="3717"/>
            </a:lvl1pPr>
            <a:lvl2pPr marL="1062030" indent="0">
              <a:buNone/>
              <a:defRPr sz="3252"/>
            </a:lvl2pPr>
            <a:lvl3pPr marL="2124060" indent="0">
              <a:buNone/>
              <a:defRPr sz="2787"/>
            </a:lvl3pPr>
            <a:lvl4pPr marL="3186090" indent="0">
              <a:buNone/>
              <a:defRPr sz="2323"/>
            </a:lvl4pPr>
            <a:lvl5pPr marL="4248120" indent="0">
              <a:buNone/>
              <a:defRPr sz="2323"/>
            </a:lvl5pPr>
            <a:lvl6pPr marL="5310149" indent="0">
              <a:buNone/>
              <a:defRPr sz="2323"/>
            </a:lvl6pPr>
            <a:lvl7pPr marL="6372179" indent="0">
              <a:buNone/>
              <a:defRPr sz="2323"/>
            </a:lvl7pPr>
            <a:lvl8pPr marL="7434209" indent="0">
              <a:buNone/>
              <a:defRPr sz="2323"/>
            </a:lvl8pPr>
            <a:lvl9pPr marL="8496239" indent="0">
              <a:buNone/>
              <a:defRPr sz="232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441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2016019"/>
            <a:ext cx="6850695" cy="7056067"/>
          </a:xfrm>
        </p:spPr>
        <p:txBody>
          <a:bodyPr anchor="b"/>
          <a:lstStyle>
            <a:lvl1pPr>
              <a:defRPr sz="74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30085" y="4354048"/>
            <a:ext cx="10753130" cy="21490205"/>
          </a:xfrm>
        </p:spPr>
        <p:txBody>
          <a:bodyPr anchor="t"/>
          <a:lstStyle>
            <a:lvl1pPr marL="0" indent="0">
              <a:buNone/>
              <a:defRPr sz="7433"/>
            </a:lvl1pPr>
            <a:lvl2pPr marL="1062030" indent="0">
              <a:buNone/>
              <a:defRPr sz="6504"/>
            </a:lvl2pPr>
            <a:lvl3pPr marL="2124060" indent="0">
              <a:buNone/>
              <a:defRPr sz="5575"/>
            </a:lvl3pPr>
            <a:lvl4pPr marL="3186090" indent="0">
              <a:buNone/>
              <a:defRPr sz="4646"/>
            </a:lvl4pPr>
            <a:lvl5pPr marL="4248120" indent="0">
              <a:buNone/>
              <a:defRPr sz="4646"/>
            </a:lvl5pPr>
            <a:lvl6pPr marL="5310149" indent="0">
              <a:buNone/>
              <a:defRPr sz="4646"/>
            </a:lvl6pPr>
            <a:lvl7pPr marL="6372179" indent="0">
              <a:buNone/>
              <a:defRPr sz="4646"/>
            </a:lvl7pPr>
            <a:lvl8pPr marL="7434209" indent="0">
              <a:buNone/>
              <a:defRPr sz="4646"/>
            </a:lvl8pPr>
            <a:lvl9pPr marL="8496239" indent="0">
              <a:buNone/>
              <a:defRPr sz="4646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68" y="9072087"/>
            <a:ext cx="6850695" cy="16807162"/>
          </a:xfrm>
        </p:spPr>
        <p:txBody>
          <a:bodyPr/>
          <a:lstStyle>
            <a:lvl1pPr marL="0" indent="0">
              <a:buNone/>
              <a:defRPr sz="3717"/>
            </a:lvl1pPr>
            <a:lvl2pPr marL="1062030" indent="0">
              <a:buNone/>
              <a:defRPr sz="3252"/>
            </a:lvl2pPr>
            <a:lvl3pPr marL="2124060" indent="0">
              <a:buNone/>
              <a:defRPr sz="2787"/>
            </a:lvl3pPr>
            <a:lvl4pPr marL="3186090" indent="0">
              <a:buNone/>
              <a:defRPr sz="2323"/>
            </a:lvl4pPr>
            <a:lvl5pPr marL="4248120" indent="0">
              <a:buNone/>
              <a:defRPr sz="2323"/>
            </a:lvl5pPr>
            <a:lvl6pPr marL="5310149" indent="0">
              <a:buNone/>
              <a:defRPr sz="2323"/>
            </a:lvl6pPr>
            <a:lvl7pPr marL="6372179" indent="0">
              <a:buNone/>
              <a:defRPr sz="2323"/>
            </a:lvl7pPr>
            <a:lvl8pPr marL="7434209" indent="0">
              <a:buNone/>
              <a:defRPr sz="2323"/>
            </a:lvl8pPr>
            <a:lvl9pPr marL="8496239" indent="0">
              <a:buNone/>
              <a:defRPr sz="232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667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60302" y="1610022"/>
            <a:ext cx="18320147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0302" y="8050077"/>
            <a:ext cx="18320147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60301" y="28028274"/>
            <a:ext cx="4779169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99F98-C1A1-49D6-B66E-82463940C8F3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35999" y="28028274"/>
            <a:ext cx="716875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001280" y="28028274"/>
            <a:ext cx="4779169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592CC6-0A6A-4434-A454-4A2CCC279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357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24060" rtl="0" eaLnBrk="1" latinLnBrk="1" hangingPunct="1">
        <a:lnSpc>
          <a:spcPct val="90000"/>
        </a:lnSpc>
        <a:spcBef>
          <a:spcPct val="0"/>
        </a:spcBef>
        <a:buNone/>
        <a:defRPr sz="1022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1015" indent="-531015" algn="l" defTabSz="2124060" rtl="0" eaLnBrk="1" latinLnBrk="1" hangingPunct="1">
        <a:lnSpc>
          <a:spcPct val="90000"/>
        </a:lnSpc>
        <a:spcBef>
          <a:spcPts val="2323"/>
        </a:spcBef>
        <a:buFont typeface="Arial" panose="020B0604020202020204" pitchFamily="34" charset="0"/>
        <a:buChar char="•"/>
        <a:defRPr sz="6504" kern="1200">
          <a:solidFill>
            <a:schemeClr val="tx1"/>
          </a:solidFill>
          <a:latin typeface="+mn-lt"/>
          <a:ea typeface="+mn-ea"/>
          <a:cs typeface="+mn-cs"/>
        </a:defRPr>
      </a:lvl1pPr>
      <a:lvl2pPr marL="159304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5575" kern="1200">
          <a:solidFill>
            <a:schemeClr val="tx1"/>
          </a:solidFill>
          <a:latin typeface="+mn-lt"/>
          <a:ea typeface="+mn-ea"/>
          <a:cs typeface="+mn-cs"/>
        </a:defRPr>
      </a:lvl2pPr>
      <a:lvl3pPr marL="265507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646" kern="1200">
          <a:solidFill>
            <a:schemeClr val="tx1"/>
          </a:solidFill>
          <a:latin typeface="+mn-lt"/>
          <a:ea typeface="+mn-ea"/>
          <a:cs typeface="+mn-cs"/>
        </a:defRPr>
      </a:lvl3pPr>
      <a:lvl4pPr marL="371710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4pPr>
      <a:lvl5pPr marL="477913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5pPr>
      <a:lvl6pPr marL="584116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6pPr>
      <a:lvl7pPr marL="690319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7pPr>
      <a:lvl8pPr marL="796522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8pPr>
      <a:lvl9pPr marL="902725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1pPr>
      <a:lvl2pPr marL="106203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2pPr>
      <a:lvl3pPr marL="212406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3pPr>
      <a:lvl4pPr marL="318609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4pPr>
      <a:lvl5pPr marL="424812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5pPr>
      <a:lvl6pPr marL="531014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6pPr>
      <a:lvl7pPr marL="637217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7pPr>
      <a:lvl8pPr marL="743420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8pPr>
      <a:lvl9pPr marL="849623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4000">
              <a:schemeClr val="accent4">
                <a:lumMod val="40000"/>
                <a:lumOff val="60000"/>
              </a:schemeClr>
            </a:gs>
            <a:gs pos="40000">
              <a:srgbClr val="CC6600"/>
            </a:gs>
            <a:gs pos="100000">
              <a:schemeClr val="accent4">
                <a:lumMod val="20000"/>
                <a:lumOff val="8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D8F62AD-481B-463D-A1BD-374F49F89EBB}"/>
              </a:ext>
            </a:extLst>
          </p:cNvPr>
          <p:cNvSpPr/>
          <p:nvPr/>
        </p:nvSpPr>
        <p:spPr>
          <a:xfrm>
            <a:off x="550225" y="3157691"/>
            <a:ext cx="20135285" cy="26786019"/>
          </a:xfrm>
          <a:prstGeom prst="roundRect">
            <a:avLst>
              <a:gd name="adj" fmla="val 33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4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A6ED8C-07E4-4CAE-826B-6CA19976F355}"/>
              </a:ext>
            </a:extLst>
          </p:cNvPr>
          <p:cNvSpPr txBox="1"/>
          <p:nvPr/>
        </p:nvSpPr>
        <p:spPr>
          <a:xfrm>
            <a:off x="952106" y="626851"/>
            <a:ext cx="17455283" cy="202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294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2020 SW CAPSTONE DESIGN </a:t>
            </a:r>
          </a:p>
          <a:p>
            <a:r>
              <a:rPr lang="en-US" altLang="ko-KR" sz="6294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| </a:t>
            </a:r>
            <a:r>
              <a:rPr lang="ko-KR" altLang="en-US" sz="6294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스마트</a:t>
            </a:r>
            <a:r>
              <a:rPr lang="en-US" altLang="ko-KR" sz="6294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IoT</a:t>
            </a:r>
            <a:r>
              <a:rPr lang="ko-KR" altLang="en-US" sz="6294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6294" dirty="0" err="1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캡스톤디자인</a:t>
            </a:r>
            <a:endParaRPr lang="ko-KR" altLang="en-US" sz="6294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852691-78C9-47AC-AC83-0D5D2718220E}"/>
              </a:ext>
            </a:extLst>
          </p:cNvPr>
          <p:cNvSpPr txBox="1"/>
          <p:nvPr/>
        </p:nvSpPr>
        <p:spPr>
          <a:xfrm>
            <a:off x="952106" y="3915821"/>
            <a:ext cx="19253706" cy="176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883" dirty="0">
                <a:latin typeface="HY견고딕" panose="02030600000101010101" pitchFamily="18" charset="-127"/>
                <a:ea typeface="HY견고딕" panose="02030600000101010101" pitchFamily="18" charset="-127"/>
              </a:rPr>
              <a:t>한방 애플리케이션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F60E95-5D15-4AB8-9A7B-E02FE0C1D256}"/>
              </a:ext>
            </a:extLst>
          </p:cNvPr>
          <p:cNvGrpSpPr/>
          <p:nvPr/>
        </p:nvGrpSpPr>
        <p:grpSpPr>
          <a:xfrm>
            <a:off x="1022630" y="6603233"/>
            <a:ext cx="3561583" cy="1203527"/>
            <a:chOff x="1022630" y="6603233"/>
            <a:chExt cx="3561583" cy="1203527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99FA7D77-7A56-4CF9-A322-7EC82FCBCDD4}"/>
                </a:ext>
              </a:extLst>
            </p:cNvPr>
            <p:cNvGrpSpPr/>
            <p:nvPr/>
          </p:nvGrpSpPr>
          <p:grpSpPr>
            <a:xfrm>
              <a:off x="1022630" y="6603233"/>
              <a:ext cx="3561583" cy="1203527"/>
              <a:chOff x="1022630" y="6603233"/>
              <a:chExt cx="3561583" cy="1203527"/>
            </a:xfrm>
          </p:grpSpPr>
          <p:sp>
            <p:nvSpPr>
              <p:cNvPr id="96" name="직사각형 95">
                <a:extLst>
                  <a:ext uri="{FF2B5EF4-FFF2-40B4-BE49-F238E27FC236}">
                    <a16:creationId xmlns:a16="http://schemas.microsoft.com/office/drawing/2014/main" id="{F3E53C63-2C4D-456A-9E3A-72F6EF4FA358}"/>
                  </a:ext>
                </a:extLst>
              </p:cNvPr>
              <p:cNvSpPr/>
              <p:nvPr/>
            </p:nvSpPr>
            <p:spPr>
              <a:xfrm>
                <a:off x="1198946" y="6746060"/>
                <a:ext cx="3385267" cy="1060700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4"/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400DC902-B5BB-47BA-B553-712A6FF392AB}"/>
                  </a:ext>
                </a:extLst>
              </p:cNvPr>
              <p:cNvSpPr/>
              <p:nvPr/>
            </p:nvSpPr>
            <p:spPr>
              <a:xfrm>
                <a:off x="1022630" y="6603233"/>
                <a:ext cx="3385267" cy="106070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4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F5033A4-3A94-4C28-8710-6D4BD2E6B6C3}"/>
                </a:ext>
              </a:extLst>
            </p:cNvPr>
            <p:cNvSpPr txBox="1"/>
            <p:nvPr/>
          </p:nvSpPr>
          <p:spPr>
            <a:xfrm>
              <a:off x="1481051" y="6710797"/>
              <a:ext cx="2891583" cy="818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72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과제목적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7E2E1DF-9975-4B0E-A062-DE5575E8B574}"/>
              </a:ext>
            </a:extLst>
          </p:cNvPr>
          <p:cNvGrpSpPr/>
          <p:nvPr/>
        </p:nvGrpSpPr>
        <p:grpSpPr>
          <a:xfrm>
            <a:off x="1022630" y="12361740"/>
            <a:ext cx="3561583" cy="1229709"/>
            <a:chOff x="1022630" y="12156995"/>
            <a:chExt cx="3561583" cy="1229709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939D5043-FA1C-4778-9E6D-2D015135CEB6}"/>
                </a:ext>
              </a:extLst>
            </p:cNvPr>
            <p:cNvGrpSpPr/>
            <p:nvPr/>
          </p:nvGrpSpPr>
          <p:grpSpPr>
            <a:xfrm>
              <a:off x="1022630" y="12156995"/>
              <a:ext cx="3561583" cy="1229709"/>
              <a:chOff x="1022630" y="12156995"/>
              <a:chExt cx="3561583" cy="1229709"/>
            </a:xfrm>
          </p:grpSpPr>
          <p:sp>
            <p:nvSpPr>
              <p:cNvPr id="99" name="직사각형 98">
                <a:extLst>
                  <a:ext uri="{FF2B5EF4-FFF2-40B4-BE49-F238E27FC236}">
                    <a16:creationId xmlns:a16="http://schemas.microsoft.com/office/drawing/2014/main" id="{F5441F58-3928-4C88-BD11-0D31E27AD44B}"/>
                  </a:ext>
                </a:extLst>
              </p:cNvPr>
              <p:cNvSpPr/>
              <p:nvPr/>
            </p:nvSpPr>
            <p:spPr>
              <a:xfrm>
                <a:off x="1198946" y="12326004"/>
                <a:ext cx="3385267" cy="1060700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4"/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E136849D-30A9-45D7-911E-888BBC79B52C}"/>
                  </a:ext>
                </a:extLst>
              </p:cNvPr>
              <p:cNvSpPr/>
              <p:nvPr/>
            </p:nvSpPr>
            <p:spPr>
              <a:xfrm>
                <a:off x="1022630" y="12156995"/>
                <a:ext cx="3385267" cy="106070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4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BA02A6-7013-4E20-88CF-7B407A344C0F}"/>
                </a:ext>
              </a:extLst>
            </p:cNvPr>
            <p:cNvSpPr txBox="1"/>
            <p:nvPr/>
          </p:nvSpPr>
          <p:spPr>
            <a:xfrm>
              <a:off x="1516316" y="12293883"/>
              <a:ext cx="2715266" cy="818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72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과제내용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2076489-F6F0-4AA8-9B76-585D68366A24}"/>
              </a:ext>
            </a:extLst>
          </p:cNvPr>
          <p:cNvGrpSpPr/>
          <p:nvPr/>
        </p:nvGrpSpPr>
        <p:grpSpPr>
          <a:xfrm>
            <a:off x="12574199" y="12499846"/>
            <a:ext cx="7828430" cy="1191093"/>
            <a:chOff x="1022630" y="21509714"/>
            <a:chExt cx="7828430" cy="1191093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0AA78876-C148-4151-B8B9-486BE67DCB13}"/>
                </a:ext>
              </a:extLst>
            </p:cNvPr>
            <p:cNvGrpSpPr/>
            <p:nvPr/>
          </p:nvGrpSpPr>
          <p:grpSpPr>
            <a:xfrm>
              <a:off x="1022630" y="21509714"/>
              <a:ext cx="6770536" cy="1191093"/>
              <a:chOff x="1022630" y="21509714"/>
              <a:chExt cx="6770536" cy="1191093"/>
            </a:xfrm>
          </p:grpSpPr>
          <p:sp>
            <p:nvSpPr>
              <p:cNvPr id="101" name="직사각형 100">
                <a:extLst>
                  <a:ext uri="{FF2B5EF4-FFF2-40B4-BE49-F238E27FC236}">
                    <a16:creationId xmlns:a16="http://schemas.microsoft.com/office/drawing/2014/main" id="{FF10D112-3347-4ED1-864F-C6914BBA2CB6}"/>
                  </a:ext>
                </a:extLst>
              </p:cNvPr>
              <p:cNvSpPr/>
              <p:nvPr/>
            </p:nvSpPr>
            <p:spPr>
              <a:xfrm>
                <a:off x="1198946" y="21640107"/>
                <a:ext cx="6594220" cy="1060700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4"/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9B78EF1A-77F4-410B-BEF0-7E86D83AA4BA}"/>
                  </a:ext>
                </a:extLst>
              </p:cNvPr>
              <p:cNvSpPr/>
              <p:nvPr/>
            </p:nvSpPr>
            <p:spPr>
              <a:xfrm>
                <a:off x="1022630" y="21509714"/>
                <a:ext cx="6594220" cy="106070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4"/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E1D8B6E-9166-4106-B13A-9FB69AB07B22}"/>
                </a:ext>
              </a:extLst>
            </p:cNvPr>
            <p:cNvSpPr txBox="1"/>
            <p:nvPr/>
          </p:nvSpPr>
          <p:spPr>
            <a:xfrm>
              <a:off x="1339999" y="21646602"/>
              <a:ext cx="7511061" cy="818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72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활용방안 및 기대효과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7959E7B-5874-40E7-8ED0-E0A32297D7BB}"/>
              </a:ext>
            </a:extLst>
          </p:cNvPr>
          <p:cNvGrpSpPr/>
          <p:nvPr/>
        </p:nvGrpSpPr>
        <p:grpSpPr>
          <a:xfrm>
            <a:off x="14598961" y="908956"/>
            <a:ext cx="7687379" cy="1503478"/>
            <a:chOff x="22375901" y="2548425"/>
            <a:chExt cx="11725839" cy="229330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172EE52-2D89-440D-8B70-8F4A241BB938}"/>
                </a:ext>
              </a:extLst>
            </p:cNvPr>
            <p:cNvSpPr txBox="1"/>
            <p:nvPr/>
          </p:nvSpPr>
          <p:spPr>
            <a:xfrm>
              <a:off x="22429689" y="2548425"/>
              <a:ext cx="11672051" cy="11565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327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팀      명 </a:t>
              </a:r>
              <a:r>
                <a:rPr lang="en-US" altLang="ko-KR" sz="4327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:</a:t>
              </a:r>
              <a:r>
                <a:rPr lang="en-US" altLang="ko-KR" sz="3934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 </a:t>
              </a:r>
              <a:r>
                <a:rPr lang="ko-KR" altLang="en-US" sz="3934" dirty="0" err="1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공우꺼</a:t>
              </a:r>
              <a:endParaRPr lang="en-US" altLang="ko-KR" sz="3934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6F9047E-D407-4F7A-AB51-DF847AA92234}"/>
                </a:ext>
              </a:extLst>
            </p:cNvPr>
            <p:cNvSpPr txBox="1"/>
            <p:nvPr/>
          </p:nvSpPr>
          <p:spPr>
            <a:xfrm>
              <a:off x="22375901" y="3685192"/>
              <a:ext cx="11672051" cy="11565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327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지도교수 </a:t>
              </a:r>
              <a:r>
                <a:rPr lang="en-US" altLang="ko-KR" sz="4327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:</a:t>
              </a:r>
              <a:r>
                <a:rPr lang="en-US" altLang="ko-KR" sz="3934" dirty="0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 </a:t>
              </a:r>
              <a:r>
                <a:rPr lang="ko-KR" altLang="en-US" sz="3934" dirty="0" err="1">
                  <a:solidFill>
                    <a:schemeClr val="bg1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  <a:cs typeface="함초롬돋움" panose="020B0604000101010101" pitchFamily="50" charset="-127"/>
                </a:rPr>
                <a:t>김태운</a:t>
              </a:r>
              <a:endParaRPr lang="en-US" altLang="ko-KR" sz="3934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endParaRPr>
            </a:p>
          </p:txBody>
        </p:sp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7115" y="4004522"/>
            <a:ext cx="2587651" cy="2944568"/>
          </a:xfrm>
          <a:prstGeom prst="rect">
            <a:avLst/>
          </a:prstGeom>
        </p:spPr>
      </p:pic>
      <p:sp>
        <p:nvSpPr>
          <p:cNvPr id="16" name="모서리가 둥근 직사각형 15"/>
          <p:cNvSpPr/>
          <p:nvPr/>
        </p:nvSpPr>
        <p:spPr>
          <a:xfrm>
            <a:off x="12364901" y="14291648"/>
            <a:ext cx="7217542" cy="89607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5500" b="1" dirty="0"/>
              <a:t>사용자 소통 기능 원할</a:t>
            </a:r>
          </a:p>
        </p:txBody>
      </p:sp>
      <p:sp>
        <p:nvSpPr>
          <p:cNvPr id="30" name="모서리가 둥근 직사각형 29"/>
          <p:cNvSpPr/>
          <p:nvPr/>
        </p:nvSpPr>
        <p:spPr>
          <a:xfrm>
            <a:off x="12364901" y="17477747"/>
            <a:ext cx="7217542" cy="89607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5500" b="1" dirty="0"/>
              <a:t>학교 주변 접근성 ↑ </a:t>
            </a:r>
          </a:p>
        </p:txBody>
      </p:sp>
      <p:sp>
        <p:nvSpPr>
          <p:cNvPr id="31" name="모서리가 둥근 직사각형 30"/>
          <p:cNvSpPr/>
          <p:nvPr/>
        </p:nvSpPr>
        <p:spPr>
          <a:xfrm>
            <a:off x="12364901" y="15348775"/>
            <a:ext cx="7217542" cy="89607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5500" b="1" dirty="0"/>
              <a:t>허위 매물 차단</a:t>
            </a:r>
          </a:p>
        </p:txBody>
      </p:sp>
      <p:sp>
        <p:nvSpPr>
          <p:cNvPr id="32" name="모서리가 둥근 직사각형 31"/>
          <p:cNvSpPr/>
          <p:nvPr/>
        </p:nvSpPr>
        <p:spPr>
          <a:xfrm>
            <a:off x="12364901" y="18559713"/>
            <a:ext cx="7217542" cy="89607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5500" b="1" dirty="0"/>
              <a:t>임차인 편리성 ↑</a:t>
            </a:r>
          </a:p>
        </p:txBody>
      </p:sp>
      <p:sp>
        <p:nvSpPr>
          <p:cNvPr id="33" name="모서리가 둥근 직사각형 32"/>
          <p:cNvSpPr/>
          <p:nvPr/>
        </p:nvSpPr>
        <p:spPr>
          <a:xfrm>
            <a:off x="12364901" y="16417001"/>
            <a:ext cx="7217542" cy="89607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5500" b="1" dirty="0"/>
              <a:t>시간 및 비용 절약</a:t>
            </a:r>
          </a:p>
        </p:txBody>
      </p:sp>
      <p:sp>
        <p:nvSpPr>
          <p:cNvPr id="34" name="모서리가 둥근 직사각형 33"/>
          <p:cNvSpPr/>
          <p:nvPr/>
        </p:nvSpPr>
        <p:spPr>
          <a:xfrm>
            <a:off x="12364901" y="19641679"/>
            <a:ext cx="7217542" cy="89607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5500" b="1" dirty="0"/>
              <a:t>춘천 커뮤니티 활성화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996" y="11920157"/>
            <a:ext cx="2111876" cy="1975627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3028" y="12113749"/>
            <a:ext cx="2515118" cy="1679756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6604" y="12268513"/>
            <a:ext cx="2235634" cy="137022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B241781-02F7-48F2-A359-9B65E24DBD94}"/>
              </a:ext>
            </a:extLst>
          </p:cNvPr>
          <p:cNvSpPr txBox="1"/>
          <p:nvPr/>
        </p:nvSpPr>
        <p:spPr>
          <a:xfrm>
            <a:off x="952105" y="7937153"/>
            <a:ext cx="19253706" cy="6953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+mn-ea"/>
                <a:cs typeface="함초롬돋움" panose="02030504000101010101" pitchFamily="18" charset="-127"/>
              </a:rPr>
              <a:t> 학기 초 많은 학생들이나 직장인들이 자취방을 구할 때</a:t>
            </a:r>
            <a:r>
              <a:rPr lang="en-US" altLang="ko-KR" sz="4000" dirty="0">
                <a:latin typeface="+mn-ea"/>
                <a:cs typeface="함초롬돋움" panose="02030504000101010101" pitchFamily="18" charset="-127"/>
              </a:rPr>
              <a:t>,</a:t>
            </a:r>
            <a:r>
              <a:rPr lang="ko-KR" altLang="en-US" sz="4000" dirty="0">
                <a:latin typeface="+mn-ea"/>
                <a:cs typeface="함초롬돋움" panose="02030504000101010101" pitchFamily="18" charset="-127"/>
              </a:rPr>
              <a:t> 매물에 대한 정보를 얻기 위해서 직접 </a:t>
            </a:r>
            <a:r>
              <a:rPr lang="ko-KR" altLang="en-US" sz="4000" dirty="0" err="1">
                <a:latin typeface="+mn-ea"/>
                <a:cs typeface="함초롬돋움" panose="02030504000101010101" pitchFamily="18" charset="-127"/>
              </a:rPr>
              <a:t>발품을</a:t>
            </a:r>
            <a:r>
              <a:rPr lang="ko-KR" altLang="en-US" sz="4000" dirty="0">
                <a:latin typeface="+mn-ea"/>
                <a:cs typeface="함초롬돋움" panose="02030504000101010101" pitchFamily="18" charset="-127"/>
              </a:rPr>
              <a:t> 팔아 많은 시간을 투자한다</a:t>
            </a:r>
            <a:r>
              <a:rPr lang="en-US" altLang="ko-KR" sz="4000" dirty="0">
                <a:latin typeface="+mn-ea"/>
                <a:cs typeface="함초롬돋움" panose="02030504000101010101" pitchFamily="18" charset="-127"/>
              </a:rPr>
              <a:t>. </a:t>
            </a:r>
            <a:r>
              <a:rPr lang="ko-KR" altLang="en-US" sz="4000" dirty="0">
                <a:latin typeface="+mn-ea"/>
                <a:cs typeface="함초롬돋움" panose="02030504000101010101" pitchFamily="18" charset="-127"/>
              </a:rPr>
              <a:t>매물을 구하는 애플리케이션을 이용해도 학교 근처 매물이 많이 등록되어 있지 않기 때문에 큰 도움을 얻지 못해 어려움을 겪고 있는 친구들을 흔히 볼 수 있었다</a:t>
            </a:r>
            <a:r>
              <a:rPr lang="en-US" altLang="ko-KR" sz="4000" dirty="0">
                <a:latin typeface="+mn-ea"/>
                <a:cs typeface="함초롬돋움" panose="02030504000101010101" pitchFamily="18" charset="-127"/>
              </a:rPr>
              <a:t>. </a:t>
            </a:r>
            <a:r>
              <a:rPr lang="ko-KR" altLang="en-US" sz="4000" dirty="0">
                <a:latin typeface="+mn-ea"/>
                <a:cs typeface="함초롬돋움" panose="02030504000101010101" pitchFamily="18" charset="-127"/>
              </a:rPr>
              <a:t>또한 코로나</a:t>
            </a:r>
            <a:r>
              <a:rPr lang="en-US" altLang="ko-KR" sz="4000" dirty="0">
                <a:latin typeface="+mn-ea"/>
                <a:cs typeface="함초롬돋움" panose="02030504000101010101" pitchFamily="18" charset="-127"/>
              </a:rPr>
              <a:t>19</a:t>
            </a:r>
            <a:r>
              <a:rPr lang="ko-KR" altLang="en-US" sz="4000" dirty="0">
                <a:latin typeface="+mn-ea"/>
                <a:cs typeface="함초롬돋움" panose="02030504000101010101" pitchFamily="18" charset="-127"/>
              </a:rPr>
              <a:t>로 인하여 집을 구하기 위해 여러 부동산이나 집을 직접 돌아다니며 자취방을 둘러보기는 힘들다</a:t>
            </a:r>
            <a:r>
              <a:rPr lang="en-US" altLang="ko-KR" sz="4000" dirty="0">
                <a:latin typeface="+mn-ea"/>
                <a:cs typeface="함초롬돋움" panose="02030504000101010101" pitchFamily="18" charset="-127"/>
              </a:rPr>
              <a:t>. </a:t>
            </a:r>
            <a:r>
              <a:rPr lang="ko-KR" altLang="en-US" sz="4000" dirty="0">
                <a:latin typeface="+mn-ea"/>
                <a:cs typeface="함초롬돋움" panose="02030504000101010101" pitchFamily="18" charset="-127"/>
              </a:rPr>
              <a:t>그래서 우리 팀은 이런 불편함을 겪고 있는 사람들을 위해 한림대 근처 매물을 구할 수 있는 </a:t>
            </a:r>
            <a:r>
              <a:rPr lang="en-US" altLang="ko-KR" sz="4000" dirty="0">
                <a:latin typeface="+mn-ea"/>
                <a:cs typeface="함초롬돋움" panose="02030504000101010101" pitchFamily="18" charset="-127"/>
              </a:rPr>
              <a:t>‘</a:t>
            </a:r>
            <a:r>
              <a:rPr lang="ko-KR" altLang="en-US" sz="4000" dirty="0">
                <a:latin typeface="+mn-ea"/>
                <a:cs typeface="함초롬돋움" panose="02030504000101010101" pitchFamily="18" charset="-127"/>
              </a:rPr>
              <a:t>한방</a:t>
            </a:r>
            <a:r>
              <a:rPr lang="en-US" altLang="ko-KR" sz="4000" dirty="0">
                <a:latin typeface="+mn-ea"/>
                <a:cs typeface="함초롬돋움" panose="02030504000101010101" pitchFamily="18" charset="-127"/>
              </a:rPr>
              <a:t>’ </a:t>
            </a:r>
            <a:r>
              <a:rPr lang="ko-KR" altLang="en-US" sz="4000" dirty="0">
                <a:latin typeface="+mn-ea"/>
                <a:cs typeface="함초롬돋움" panose="02030504000101010101" pitchFamily="18" charset="-127"/>
              </a:rPr>
              <a:t>애플리케이션을 만들게 되었다</a:t>
            </a:r>
            <a:r>
              <a:rPr lang="en-US" altLang="ko-KR" sz="4000" dirty="0">
                <a:latin typeface="+mn-ea"/>
                <a:cs typeface="함초롬돋움" panose="02030504000101010101" pitchFamily="18" charset="-127"/>
              </a:rPr>
              <a:t>.</a:t>
            </a:r>
          </a:p>
          <a:p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3147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3147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3147" dirty="0">
              <a:latin typeface="+mn-ea"/>
              <a:cs typeface="함초롬돋움" panose="020B0604000101010101" pitchFamily="50" charset="-127"/>
            </a:endParaRPr>
          </a:p>
          <a:p>
            <a:endParaRPr lang="ko-KR" altLang="en-US" sz="3147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A7C2230-C962-49E8-B32C-DDDF86433839}"/>
              </a:ext>
            </a:extLst>
          </p:cNvPr>
          <p:cNvSpPr txBox="1"/>
          <p:nvPr/>
        </p:nvSpPr>
        <p:spPr>
          <a:xfrm>
            <a:off x="1276175" y="21007762"/>
            <a:ext cx="27156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&lt;</a:t>
            </a:r>
            <a:r>
              <a:rPr lang="ko-KR" altLang="en-US" sz="3000" b="1" dirty="0"/>
              <a:t>로그인 화면</a:t>
            </a:r>
            <a:r>
              <a:rPr lang="en-US" altLang="ko-KR" sz="3000" b="1" dirty="0"/>
              <a:t>&gt;</a:t>
            </a:r>
            <a:endParaRPr lang="ko-KR" altLang="en-US" sz="3000" b="1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CC2E537-CADB-420E-85E3-46309D8D0FFF}"/>
              </a:ext>
            </a:extLst>
          </p:cNvPr>
          <p:cNvSpPr txBox="1"/>
          <p:nvPr/>
        </p:nvSpPr>
        <p:spPr>
          <a:xfrm>
            <a:off x="5289681" y="21007762"/>
            <a:ext cx="23268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&lt;</a:t>
            </a:r>
            <a:r>
              <a:rPr lang="ko-KR" altLang="en-US" sz="3000" b="1" dirty="0"/>
              <a:t>메인 화면</a:t>
            </a:r>
            <a:r>
              <a:rPr lang="en-US" altLang="ko-KR" sz="3000" b="1" dirty="0"/>
              <a:t>&gt;</a:t>
            </a:r>
            <a:endParaRPr lang="ko-KR" altLang="en-US" sz="3000" b="1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62B58C7-310C-40F3-9D40-C88F1EAC9137}"/>
              </a:ext>
            </a:extLst>
          </p:cNvPr>
          <p:cNvSpPr txBox="1"/>
          <p:nvPr/>
        </p:nvSpPr>
        <p:spPr>
          <a:xfrm>
            <a:off x="8731339" y="21007762"/>
            <a:ext cx="308173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&lt;</a:t>
            </a:r>
            <a:r>
              <a:rPr lang="ko-KR" altLang="en-US" sz="3000" b="1" dirty="0"/>
              <a:t>매물 목록 화면</a:t>
            </a:r>
            <a:r>
              <a:rPr lang="en-US" altLang="ko-KR" sz="3000" b="1" dirty="0"/>
              <a:t>&gt;</a:t>
            </a:r>
            <a:endParaRPr lang="ko-KR" altLang="en-US" sz="3000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B496358-9F82-46E7-BB25-501D3696F634}"/>
              </a:ext>
            </a:extLst>
          </p:cNvPr>
          <p:cNvSpPr txBox="1"/>
          <p:nvPr/>
        </p:nvSpPr>
        <p:spPr>
          <a:xfrm>
            <a:off x="1008782" y="28851971"/>
            <a:ext cx="31039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&lt;</a:t>
            </a:r>
            <a:r>
              <a:rPr lang="ko-KR" altLang="en-US" sz="3000" b="1" dirty="0"/>
              <a:t>매물 정보 화면</a:t>
            </a:r>
            <a:r>
              <a:rPr lang="en-US" altLang="ko-KR" sz="3000" b="1" dirty="0"/>
              <a:t>&gt;</a:t>
            </a:r>
            <a:endParaRPr lang="ko-KR" altLang="en-US" sz="3000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382691D-B028-4AB8-BE44-CF292A096FED}"/>
              </a:ext>
            </a:extLst>
          </p:cNvPr>
          <p:cNvSpPr txBox="1"/>
          <p:nvPr/>
        </p:nvSpPr>
        <p:spPr>
          <a:xfrm>
            <a:off x="4918321" y="28851971"/>
            <a:ext cx="30672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&lt;</a:t>
            </a:r>
            <a:r>
              <a:rPr lang="ko-KR" altLang="en-US" sz="3000" b="1" dirty="0"/>
              <a:t>조건 검색 화면</a:t>
            </a:r>
            <a:r>
              <a:rPr lang="en-US" altLang="ko-KR" sz="3000" b="1" dirty="0"/>
              <a:t>&gt;</a:t>
            </a:r>
            <a:endParaRPr lang="ko-KR" altLang="en-US" sz="3000" b="1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FFB8B2B-6CC8-4D78-9BFE-E39E8BE58224}"/>
              </a:ext>
            </a:extLst>
          </p:cNvPr>
          <p:cNvSpPr txBox="1"/>
          <p:nvPr/>
        </p:nvSpPr>
        <p:spPr>
          <a:xfrm>
            <a:off x="8848151" y="28851971"/>
            <a:ext cx="30672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&lt;</a:t>
            </a:r>
            <a:r>
              <a:rPr lang="ko-KR" altLang="en-US" sz="3000" b="1" dirty="0"/>
              <a:t>매물 등록 화면</a:t>
            </a:r>
            <a:r>
              <a:rPr lang="en-US" altLang="ko-KR" sz="3000" b="1" dirty="0"/>
              <a:t>&gt;</a:t>
            </a:r>
            <a:endParaRPr lang="ko-KR" altLang="en-US" sz="3000" b="1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0FA45E-7C4F-4CCE-A51E-940AAE8E82CD}"/>
              </a:ext>
            </a:extLst>
          </p:cNvPr>
          <p:cNvSpPr txBox="1"/>
          <p:nvPr/>
        </p:nvSpPr>
        <p:spPr>
          <a:xfrm>
            <a:off x="12952770" y="28851971"/>
            <a:ext cx="26667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&lt;</a:t>
            </a:r>
            <a:r>
              <a:rPr lang="ko-KR" altLang="en-US" sz="3000" b="1" dirty="0"/>
              <a:t>내 정보 화면</a:t>
            </a:r>
            <a:r>
              <a:rPr lang="en-US" altLang="ko-KR" sz="3000" b="1" dirty="0"/>
              <a:t>&gt;</a:t>
            </a:r>
            <a:endParaRPr lang="ko-KR" altLang="en-US" sz="3000" b="1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FFAEAF3-0158-43EA-AA03-4466981052B3}"/>
              </a:ext>
            </a:extLst>
          </p:cNvPr>
          <p:cNvSpPr txBox="1"/>
          <p:nvPr/>
        </p:nvSpPr>
        <p:spPr>
          <a:xfrm>
            <a:off x="16706129" y="28851971"/>
            <a:ext cx="30672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&lt;</a:t>
            </a:r>
            <a:r>
              <a:rPr lang="ko-KR" altLang="en-US" sz="3000" b="1" dirty="0"/>
              <a:t>리뷰 목록 화면</a:t>
            </a:r>
            <a:r>
              <a:rPr lang="en-US" altLang="ko-KR" sz="3000" b="1" dirty="0"/>
              <a:t>&gt;</a:t>
            </a:r>
            <a:endParaRPr lang="ko-KR" altLang="en-US" sz="3000" b="1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6D8B01F-5B7D-4786-A22F-CCD40F4A12D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6"/>
          <a:srcRect b="5829"/>
          <a:stretch/>
        </p:blipFill>
        <p:spPr>
          <a:xfrm>
            <a:off x="968997" y="14240758"/>
            <a:ext cx="3330000" cy="6480000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36AA98C5-603F-4CBF-956B-A0DD2A42586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7"/>
          <a:srcRect b="5769"/>
          <a:stretch/>
        </p:blipFill>
        <p:spPr>
          <a:xfrm>
            <a:off x="8735263" y="22083646"/>
            <a:ext cx="3330000" cy="6480000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AF997DFC-CF2C-4DA5-A0D2-79A17B1ED260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8"/>
          <a:srcRect b="5760"/>
          <a:stretch/>
        </p:blipFill>
        <p:spPr>
          <a:xfrm>
            <a:off x="895761" y="22112111"/>
            <a:ext cx="3330000" cy="6480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8857254-7FDE-4D1A-B108-F68835BEF21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9"/>
          <a:srcRect b="6010"/>
          <a:stretch/>
        </p:blipFill>
        <p:spPr>
          <a:xfrm>
            <a:off x="4788102" y="14240758"/>
            <a:ext cx="3330000" cy="6480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7F0D72DE-0B99-4F16-A085-8AFBBD94A3D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10"/>
          <a:srcRect b="6783"/>
          <a:stretch/>
        </p:blipFill>
        <p:spPr>
          <a:xfrm>
            <a:off x="8607207" y="14237747"/>
            <a:ext cx="3330000" cy="6480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BAC77E75-0083-4F42-BAB5-5A89F54DCA4B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11"/>
          <a:srcRect b="5829"/>
          <a:stretch/>
        </p:blipFill>
        <p:spPr>
          <a:xfrm>
            <a:off x="4815512" y="22140575"/>
            <a:ext cx="3330000" cy="648000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3D691E6C-B1ED-43BF-A43C-C47C4CECBD7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5760"/>
          <a:stretch/>
        </p:blipFill>
        <p:spPr>
          <a:xfrm>
            <a:off x="12655014" y="22091636"/>
            <a:ext cx="3330000" cy="6450689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07D3A339-5397-4A05-9229-65D43541C67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b="5852"/>
          <a:stretch/>
        </p:blipFill>
        <p:spPr>
          <a:xfrm>
            <a:off x="16574766" y="22090790"/>
            <a:ext cx="3330000" cy="644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452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FBD68"/>
        </a:solidFill>
        <a:ln>
          <a:noFill/>
        </a:ln>
      </a:spPr>
      <a:bodyPr rtlCol="0" anchor="ctr"/>
      <a:lstStyle>
        <a:defPPr algn="ctr">
          <a:defRPr sz="6000" b="1" dirty="0" smtClean="0"/>
        </a:defPPr>
      </a:lstStyle>
      <a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768</TotalTime>
  <Words>167</Words>
  <Application>Microsoft Office PowerPoint</Application>
  <PresentationFormat>사용자 지정</PresentationFormat>
  <Paragraphs>26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Calibri Light</vt:lpstr>
      <vt:lpstr>Calibri</vt:lpstr>
      <vt:lpstr>HY견고딕</vt:lpstr>
      <vt:lpstr>Arial</vt:lpstr>
      <vt:lpstr>맑은 고딕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42135</dc:creator>
  <cp:lastModifiedBy>소민 이</cp:lastModifiedBy>
  <cp:revision>63</cp:revision>
  <dcterms:created xsi:type="dcterms:W3CDTF">2019-11-18T01:51:29Z</dcterms:created>
  <dcterms:modified xsi:type="dcterms:W3CDTF">2021-06-10T19:13:41Z</dcterms:modified>
</cp:coreProperties>
</file>

<file path=docProps/thumbnail.jpeg>
</file>